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gupta" userId="08ddf9e209c8604f" providerId="LiveId" clId="{F32B017A-C1B2-435D-AA5F-A27C2B264085}"/>
    <pc:docChg chg="undo custSel addSld delSld modSld">
      <pc:chgData name="sneha gupta" userId="08ddf9e209c8604f" providerId="LiveId" clId="{F32B017A-C1B2-435D-AA5F-A27C2B264085}" dt="2022-08-11T08:42:43.592" v="84" actId="1076"/>
      <pc:docMkLst>
        <pc:docMk/>
      </pc:docMkLst>
      <pc:sldChg chg="addSp new mod">
        <pc:chgData name="sneha gupta" userId="08ddf9e209c8604f" providerId="LiveId" clId="{F32B017A-C1B2-435D-AA5F-A27C2B264085}" dt="2022-08-10T13:56:43.435" v="1" actId="22"/>
        <pc:sldMkLst>
          <pc:docMk/>
          <pc:sldMk cId="2815073180" sldId="259"/>
        </pc:sldMkLst>
        <pc:picChg chg="add">
          <ac:chgData name="sneha gupta" userId="08ddf9e209c8604f" providerId="LiveId" clId="{F32B017A-C1B2-435D-AA5F-A27C2B264085}" dt="2022-08-10T13:56:43.435" v="1" actId="22"/>
          <ac:picMkLst>
            <pc:docMk/>
            <pc:sldMk cId="2815073180" sldId="259"/>
            <ac:picMk id="3" creationId="{0368C24A-E9D0-8FD1-E04B-D146184C560C}"/>
          </ac:picMkLst>
        </pc:picChg>
      </pc:sldChg>
      <pc:sldChg chg="addSp new mod">
        <pc:chgData name="sneha gupta" userId="08ddf9e209c8604f" providerId="LiveId" clId="{F32B017A-C1B2-435D-AA5F-A27C2B264085}" dt="2022-08-10T13:57:31.673" v="3" actId="22"/>
        <pc:sldMkLst>
          <pc:docMk/>
          <pc:sldMk cId="2300652438" sldId="260"/>
        </pc:sldMkLst>
        <pc:picChg chg="add">
          <ac:chgData name="sneha gupta" userId="08ddf9e209c8604f" providerId="LiveId" clId="{F32B017A-C1B2-435D-AA5F-A27C2B264085}" dt="2022-08-10T13:57:31.673" v="3" actId="22"/>
          <ac:picMkLst>
            <pc:docMk/>
            <pc:sldMk cId="2300652438" sldId="260"/>
            <ac:picMk id="3" creationId="{062BE5A3-F235-810C-5540-0AACBA16C230}"/>
          </ac:picMkLst>
        </pc:picChg>
      </pc:sldChg>
      <pc:sldChg chg="addSp new mod">
        <pc:chgData name="sneha gupta" userId="08ddf9e209c8604f" providerId="LiveId" clId="{F32B017A-C1B2-435D-AA5F-A27C2B264085}" dt="2022-08-10T14:06:25.835" v="5" actId="22"/>
        <pc:sldMkLst>
          <pc:docMk/>
          <pc:sldMk cId="311513879" sldId="261"/>
        </pc:sldMkLst>
        <pc:picChg chg="add">
          <ac:chgData name="sneha gupta" userId="08ddf9e209c8604f" providerId="LiveId" clId="{F32B017A-C1B2-435D-AA5F-A27C2B264085}" dt="2022-08-10T14:06:25.835" v="5" actId="22"/>
          <ac:picMkLst>
            <pc:docMk/>
            <pc:sldMk cId="311513879" sldId="261"/>
            <ac:picMk id="3" creationId="{B9CFDA31-44CE-48D2-0E93-EE5B0497CD9B}"/>
          </ac:picMkLst>
        </pc:picChg>
      </pc:sldChg>
      <pc:sldChg chg="addSp new mod">
        <pc:chgData name="sneha gupta" userId="08ddf9e209c8604f" providerId="LiveId" clId="{F32B017A-C1B2-435D-AA5F-A27C2B264085}" dt="2022-08-10T14:12:32.479" v="7" actId="22"/>
        <pc:sldMkLst>
          <pc:docMk/>
          <pc:sldMk cId="684035023" sldId="262"/>
        </pc:sldMkLst>
        <pc:picChg chg="add">
          <ac:chgData name="sneha gupta" userId="08ddf9e209c8604f" providerId="LiveId" clId="{F32B017A-C1B2-435D-AA5F-A27C2B264085}" dt="2022-08-10T14:12:32.479" v="7" actId="22"/>
          <ac:picMkLst>
            <pc:docMk/>
            <pc:sldMk cId="684035023" sldId="262"/>
            <ac:picMk id="3" creationId="{C0F20E42-3FF4-520F-DC74-49577370A914}"/>
          </ac:picMkLst>
        </pc:picChg>
      </pc:sldChg>
      <pc:sldChg chg="addSp new mod">
        <pc:chgData name="sneha gupta" userId="08ddf9e209c8604f" providerId="LiveId" clId="{F32B017A-C1B2-435D-AA5F-A27C2B264085}" dt="2022-08-10T14:15:18.285" v="9" actId="22"/>
        <pc:sldMkLst>
          <pc:docMk/>
          <pc:sldMk cId="2560711062" sldId="263"/>
        </pc:sldMkLst>
        <pc:picChg chg="add">
          <ac:chgData name="sneha gupta" userId="08ddf9e209c8604f" providerId="LiveId" clId="{F32B017A-C1B2-435D-AA5F-A27C2B264085}" dt="2022-08-10T14:15:18.285" v="9" actId="22"/>
          <ac:picMkLst>
            <pc:docMk/>
            <pc:sldMk cId="2560711062" sldId="263"/>
            <ac:picMk id="3" creationId="{73943A88-16D9-26D0-4421-551D814E2A1B}"/>
          </ac:picMkLst>
        </pc:picChg>
      </pc:sldChg>
      <pc:sldChg chg="addSp new mod">
        <pc:chgData name="sneha gupta" userId="08ddf9e209c8604f" providerId="LiveId" clId="{F32B017A-C1B2-435D-AA5F-A27C2B264085}" dt="2022-08-10T14:15:42.084" v="11" actId="22"/>
        <pc:sldMkLst>
          <pc:docMk/>
          <pc:sldMk cId="3997435369" sldId="264"/>
        </pc:sldMkLst>
        <pc:picChg chg="add">
          <ac:chgData name="sneha gupta" userId="08ddf9e209c8604f" providerId="LiveId" clId="{F32B017A-C1B2-435D-AA5F-A27C2B264085}" dt="2022-08-10T14:15:42.084" v="11" actId="22"/>
          <ac:picMkLst>
            <pc:docMk/>
            <pc:sldMk cId="3997435369" sldId="264"/>
            <ac:picMk id="3" creationId="{D1D21771-E57E-FBE0-4C9A-F5F9A7EF600F}"/>
          </ac:picMkLst>
        </pc:picChg>
      </pc:sldChg>
      <pc:sldChg chg="addSp delSp new mod">
        <pc:chgData name="sneha gupta" userId="08ddf9e209c8604f" providerId="LiveId" clId="{F32B017A-C1B2-435D-AA5F-A27C2B264085}" dt="2022-08-11T07:19:12.545" v="15" actId="22"/>
        <pc:sldMkLst>
          <pc:docMk/>
          <pc:sldMk cId="2673007303" sldId="265"/>
        </pc:sldMkLst>
        <pc:picChg chg="add del">
          <ac:chgData name="sneha gupta" userId="08ddf9e209c8604f" providerId="LiveId" clId="{F32B017A-C1B2-435D-AA5F-A27C2B264085}" dt="2022-08-11T07:19:11.947" v="14" actId="478"/>
          <ac:picMkLst>
            <pc:docMk/>
            <pc:sldMk cId="2673007303" sldId="265"/>
            <ac:picMk id="3" creationId="{CB288249-E5BC-7C55-DC33-76B454E5617E}"/>
          </ac:picMkLst>
        </pc:picChg>
        <pc:picChg chg="add">
          <ac:chgData name="sneha gupta" userId="08ddf9e209c8604f" providerId="LiveId" clId="{F32B017A-C1B2-435D-AA5F-A27C2B264085}" dt="2022-08-11T07:19:12.545" v="15" actId="22"/>
          <ac:picMkLst>
            <pc:docMk/>
            <pc:sldMk cId="2673007303" sldId="265"/>
            <ac:picMk id="5" creationId="{6C3E1156-5D92-1230-7ACF-4BCA6FE35FB3}"/>
          </ac:picMkLst>
        </pc:picChg>
      </pc:sldChg>
      <pc:sldChg chg="addSp new mod">
        <pc:chgData name="sneha gupta" userId="08ddf9e209c8604f" providerId="LiveId" clId="{F32B017A-C1B2-435D-AA5F-A27C2B264085}" dt="2022-08-11T07:19:50.991" v="17" actId="22"/>
        <pc:sldMkLst>
          <pc:docMk/>
          <pc:sldMk cId="2963068013" sldId="266"/>
        </pc:sldMkLst>
        <pc:picChg chg="add">
          <ac:chgData name="sneha gupta" userId="08ddf9e209c8604f" providerId="LiveId" clId="{F32B017A-C1B2-435D-AA5F-A27C2B264085}" dt="2022-08-11T07:19:50.991" v="17" actId="22"/>
          <ac:picMkLst>
            <pc:docMk/>
            <pc:sldMk cId="2963068013" sldId="266"/>
            <ac:picMk id="3" creationId="{4D033EE5-A681-B2B1-CB14-9A3EEE81C505}"/>
          </ac:picMkLst>
        </pc:picChg>
      </pc:sldChg>
      <pc:sldChg chg="addSp new mod">
        <pc:chgData name="sneha gupta" userId="08ddf9e209c8604f" providerId="LiveId" clId="{F32B017A-C1B2-435D-AA5F-A27C2B264085}" dt="2022-08-11T07:29:43.099" v="19" actId="22"/>
        <pc:sldMkLst>
          <pc:docMk/>
          <pc:sldMk cId="182379632" sldId="267"/>
        </pc:sldMkLst>
        <pc:picChg chg="add">
          <ac:chgData name="sneha gupta" userId="08ddf9e209c8604f" providerId="LiveId" clId="{F32B017A-C1B2-435D-AA5F-A27C2B264085}" dt="2022-08-11T07:29:43.099" v="19" actId="22"/>
          <ac:picMkLst>
            <pc:docMk/>
            <pc:sldMk cId="182379632" sldId="267"/>
            <ac:picMk id="3" creationId="{A0116184-BEBE-8C7F-D41D-6661EF77F47A}"/>
          </ac:picMkLst>
        </pc:picChg>
      </pc:sldChg>
      <pc:sldChg chg="addSp new mod">
        <pc:chgData name="sneha gupta" userId="08ddf9e209c8604f" providerId="LiveId" clId="{F32B017A-C1B2-435D-AA5F-A27C2B264085}" dt="2022-08-11T07:30:51.298" v="21" actId="22"/>
        <pc:sldMkLst>
          <pc:docMk/>
          <pc:sldMk cId="1243714347" sldId="268"/>
        </pc:sldMkLst>
        <pc:picChg chg="add">
          <ac:chgData name="sneha gupta" userId="08ddf9e209c8604f" providerId="LiveId" clId="{F32B017A-C1B2-435D-AA5F-A27C2B264085}" dt="2022-08-11T07:30:51.298" v="21" actId="22"/>
          <ac:picMkLst>
            <pc:docMk/>
            <pc:sldMk cId="1243714347" sldId="268"/>
            <ac:picMk id="3" creationId="{5DF50637-B2E7-B114-5A26-4B03E64337A0}"/>
          </ac:picMkLst>
        </pc:picChg>
      </pc:sldChg>
      <pc:sldChg chg="addSp new mod">
        <pc:chgData name="sneha gupta" userId="08ddf9e209c8604f" providerId="LiveId" clId="{F32B017A-C1B2-435D-AA5F-A27C2B264085}" dt="2022-08-11T07:32:27.225" v="23" actId="22"/>
        <pc:sldMkLst>
          <pc:docMk/>
          <pc:sldMk cId="799717845" sldId="269"/>
        </pc:sldMkLst>
        <pc:picChg chg="add">
          <ac:chgData name="sneha gupta" userId="08ddf9e209c8604f" providerId="LiveId" clId="{F32B017A-C1B2-435D-AA5F-A27C2B264085}" dt="2022-08-11T07:32:27.225" v="23" actId="22"/>
          <ac:picMkLst>
            <pc:docMk/>
            <pc:sldMk cId="799717845" sldId="269"/>
            <ac:picMk id="3" creationId="{A2F0BAAC-82CD-4024-90A8-30298BF3FEE6}"/>
          </ac:picMkLst>
        </pc:picChg>
      </pc:sldChg>
      <pc:sldChg chg="addSp new mod">
        <pc:chgData name="sneha gupta" userId="08ddf9e209c8604f" providerId="LiveId" clId="{F32B017A-C1B2-435D-AA5F-A27C2B264085}" dt="2022-08-11T07:34:41.715" v="25" actId="22"/>
        <pc:sldMkLst>
          <pc:docMk/>
          <pc:sldMk cId="3220491252" sldId="270"/>
        </pc:sldMkLst>
        <pc:picChg chg="add">
          <ac:chgData name="sneha gupta" userId="08ddf9e209c8604f" providerId="LiveId" clId="{F32B017A-C1B2-435D-AA5F-A27C2B264085}" dt="2022-08-11T07:34:41.715" v="25" actId="22"/>
          <ac:picMkLst>
            <pc:docMk/>
            <pc:sldMk cId="3220491252" sldId="270"/>
            <ac:picMk id="3" creationId="{A73810B5-8CDA-C57E-DC45-851853BE588E}"/>
          </ac:picMkLst>
        </pc:picChg>
      </pc:sldChg>
      <pc:sldChg chg="addSp new mod">
        <pc:chgData name="sneha gupta" userId="08ddf9e209c8604f" providerId="LiveId" clId="{F32B017A-C1B2-435D-AA5F-A27C2B264085}" dt="2022-08-11T07:36:03.039" v="27" actId="22"/>
        <pc:sldMkLst>
          <pc:docMk/>
          <pc:sldMk cId="1512621713" sldId="271"/>
        </pc:sldMkLst>
        <pc:picChg chg="add">
          <ac:chgData name="sneha gupta" userId="08ddf9e209c8604f" providerId="LiveId" clId="{F32B017A-C1B2-435D-AA5F-A27C2B264085}" dt="2022-08-11T07:36:03.039" v="27" actId="22"/>
          <ac:picMkLst>
            <pc:docMk/>
            <pc:sldMk cId="1512621713" sldId="271"/>
            <ac:picMk id="3" creationId="{49B99F64-A1FF-ED5F-2848-FCD4E3FA9B31}"/>
          </ac:picMkLst>
        </pc:picChg>
      </pc:sldChg>
      <pc:sldChg chg="addSp delSp modSp new mod">
        <pc:chgData name="sneha gupta" userId="08ddf9e209c8604f" providerId="LiveId" clId="{F32B017A-C1B2-435D-AA5F-A27C2B264085}" dt="2022-08-11T08:24:50.229" v="47" actId="22"/>
        <pc:sldMkLst>
          <pc:docMk/>
          <pc:sldMk cId="3389885250" sldId="272"/>
        </pc:sldMkLst>
        <pc:spChg chg="add del">
          <ac:chgData name="sneha gupta" userId="08ddf9e209c8604f" providerId="LiveId" clId="{F32B017A-C1B2-435D-AA5F-A27C2B264085}" dt="2022-08-11T08:21:13.507" v="34" actId="22"/>
          <ac:spMkLst>
            <pc:docMk/>
            <pc:sldMk cId="3389885250" sldId="272"/>
            <ac:spMk id="5" creationId="{5C87B71F-D77A-2AE5-3E47-FF12E085990F}"/>
          </ac:spMkLst>
        </pc:spChg>
        <pc:spChg chg="add mod">
          <ac:chgData name="sneha gupta" userId="08ddf9e209c8604f" providerId="LiveId" clId="{F32B017A-C1B2-435D-AA5F-A27C2B264085}" dt="2022-08-11T08:22:10.963" v="45" actId="1076"/>
          <ac:spMkLst>
            <pc:docMk/>
            <pc:sldMk cId="3389885250" sldId="272"/>
            <ac:spMk id="7" creationId="{1E6FFB9C-83F6-4ED4-C62D-C111F11EFF55}"/>
          </ac:spMkLst>
        </pc:spChg>
        <pc:spChg chg="add del">
          <ac:chgData name="sneha gupta" userId="08ddf9e209c8604f" providerId="LiveId" clId="{F32B017A-C1B2-435D-AA5F-A27C2B264085}" dt="2022-08-11T08:24:50.229" v="47" actId="22"/>
          <ac:spMkLst>
            <pc:docMk/>
            <pc:sldMk cId="3389885250" sldId="272"/>
            <ac:spMk id="9" creationId="{6863FBB8-7128-7F04-ACBB-D709D96A3602}"/>
          </ac:spMkLst>
        </pc:spChg>
        <pc:picChg chg="add del">
          <ac:chgData name="sneha gupta" userId="08ddf9e209c8604f" providerId="LiveId" clId="{F32B017A-C1B2-435D-AA5F-A27C2B264085}" dt="2022-08-11T08:16:28.081" v="32" actId="478"/>
          <ac:picMkLst>
            <pc:docMk/>
            <pc:sldMk cId="3389885250" sldId="272"/>
            <ac:picMk id="3" creationId="{0E1D0BBA-4CE1-0E25-E700-B374DDE27547}"/>
          </ac:picMkLst>
        </pc:picChg>
      </pc:sldChg>
      <pc:sldChg chg="new del">
        <pc:chgData name="sneha gupta" userId="08ddf9e209c8604f" providerId="LiveId" clId="{F32B017A-C1B2-435D-AA5F-A27C2B264085}" dt="2022-08-11T08:13:51.755" v="29" actId="47"/>
        <pc:sldMkLst>
          <pc:docMk/>
          <pc:sldMk cId="3878619633" sldId="272"/>
        </pc:sldMkLst>
      </pc:sldChg>
      <pc:sldChg chg="addSp modSp new mod">
        <pc:chgData name="sneha gupta" userId="08ddf9e209c8604f" providerId="LiveId" clId="{F32B017A-C1B2-435D-AA5F-A27C2B264085}" dt="2022-08-11T08:26:09.805" v="57" actId="1076"/>
        <pc:sldMkLst>
          <pc:docMk/>
          <pc:sldMk cId="1690173846" sldId="273"/>
        </pc:sldMkLst>
        <pc:spChg chg="add">
          <ac:chgData name="sneha gupta" userId="08ddf9e209c8604f" providerId="LiveId" clId="{F32B017A-C1B2-435D-AA5F-A27C2B264085}" dt="2022-08-11T08:24:53.694" v="49" actId="22"/>
          <ac:spMkLst>
            <pc:docMk/>
            <pc:sldMk cId="1690173846" sldId="273"/>
            <ac:spMk id="3" creationId="{9CE93D2E-A83D-98D7-38FC-80FD83F41875}"/>
          </ac:spMkLst>
        </pc:spChg>
        <pc:spChg chg="add mod">
          <ac:chgData name="sneha gupta" userId="08ddf9e209c8604f" providerId="LiveId" clId="{F32B017A-C1B2-435D-AA5F-A27C2B264085}" dt="2022-08-11T08:26:09.805" v="57" actId="1076"/>
          <ac:spMkLst>
            <pc:docMk/>
            <pc:sldMk cId="1690173846" sldId="273"/>
            <ac:spMk id="9" creationId="{C334DE68-C88D-6E4A-6804-C9675C5329EC}"/>
          </ac:spMkLst>
        </pc:spChg>
        <pc:picChg chg="add mod">
          <ac:chgData name="sneha gupta" userId="08ddf9e209c8604f" providerId="LiveId" clId="{F32B017A-C1B2-435D-AA5F-A27C2B264085}" dt="2022-08-11T08:25:19.593" v="51" actId="1076"/>
          <ac:picMkLst>
            <pc:docMk/>
            <pc:sldMk cId="1690173846" sldId="273"/>
            <ac:picMk id="5" creationId="{23243709-A2BC-A483-E906-290F6156AC41}"/>
          </ac:picMkLst>
        </pc:picChg>
        <pc:picChg chg="add mod">
          <ac:chgData name="sneha gupta" userId="08ddf9e209c8604f" providerId="LiveId" clId="{F32B017A-C1B2-435D-AA5F-A27C2B264085}" dt="2022-08-11T08:25:45.644" v="55" actId="1076"/>
          <ac:picMkLst>
            <pc:docMk/>
            <pc:sldMk cId="1690173846" sldId="273"/>
            <ac:picMk id="7" creationId="{4B5EEA44-340E-CE7E-CEBB-B4B4117466BC}"/>
          </ac:picMkLst>
        </pc:picChg>
      </pc:sldChg>
      <pc:sldChg chg="addSp modSp new mod">
        <pc:chgData name="sneha gupta" userId="08ddf9e209c8604f" providerId="LiveId" clId="{F32B017A-C1B2-435D-AA5F-A27C2B264085}" dt="2022-08-11T08:39:40.143" v="81" actId="14100"/>
        <pc:sldMkLst>
          <pc:docMk/>
          <pc:sldMk cId="2975447393" sldId="274"/>
        </pc:sldMkLst>
        <pc:spChg chg="add mod">
          <ac:chgData name="sneha gupta" userId="08ddf9e209c8604f" providerId="LiveId" clId="{F32B017A-C1B2-435D-AA5F-A27C2B264085}" dt="2022-08-11T08:30:16.104" v="72" actId="1076"/>
          <ac:spMkLst>
            <pc:docMk/>
            <pc:sldMk cId="2975447393" sldId="274"/>
            <ac:spMk id="3" creationId="{6B4B44E1-ADB4-435D-B8B6-9A1101F9134D}"/>
          </ac:spMkLst>
        </pc:spChg>
        <pc:spChg chg="add mod">
          <ac:chgData name="sneha gupta" userId="08ddf9e209c8604f" providerId="LiveId" clId="{F32B017A-C1B2-435D-AA5F-A27C2B264085}" dt="2022-08-11T08:30:04.110" v="70" actId="1076"/>
          <ac:spMkLst>
            <pc:docMk/>
            <pc:sldMk cId="2975447393" sldId="274"/>
            <ac:spMk id="5" creationId="{893556DF-BA7E-930C-594D-0FC4F68A3152}"/>
          </ac:spMkLst>
        </pc:spChg>
        <pc:spChg chg="add mod">
          <ac:chgData name="sneha gupta" userId="08ddf9e209c8604f" providerId="LiveId" clId="{F32B017A-C1B2-435D-AA5F-A27C2B264085}" dt="2022-08-11T08:31:32.031" v="77" actId="1076"/>
          <ac:spMkLst>
            <pc:docMk/>
            <pc:sldMk cId="2975447393" sldId="274"/>
            <ac:spMk id="7" creationId="{F2BA6812-B0D6-59F6-0021-6BE9E93369C1}"/>
          </ac:spMkLst>
        </pc:spChg>
        <pc:picChg chg="add mod">
          <ac:chgData name="sneha gupta" userId="08ddf9e209c8604f" providerId="LiveId" clId="{F32B017A-C1B2-435D-AA5F-A27C2B264085}" dt="2022-08-11T08:39:40.143" v="81" actId="14100"/>
          <ac:picMkLst>
            <pc:docMk/>
            <pc:sldMk cId="2975447393" sldId="274"/>
            <ac:picMk id="9" creationId="{F9B1583F-4EF2-B8C3-6F96-56251D1657B0}"/>
          </ac:picMkLst>
        </pc:picChg>
      </pc:sldChg>
      <pc:sldChg chg="addSp modSp new mod">
        <pc:chgData name="sneha gupta" userId="08ddf9e209c8604f" providerId="LiveId" clId="{F32B017A-C1B2-435D-AA5F-A27C2B264085}" dt="2022-08-11T08:42:43.592" v="84" actId="1076"/>
        <pc:sldMkLst>
          <pc:docMk/>
          <pc:sldMk cId="2456028372" sldId="275"/>
        </pc:sldMkLst>
        <pc:picChg chg="add mod">
          <ac:chgData name="sneha gupta" userId="08ddf9e209c8604f" providerId="LiveId" clId="{F32B017A-C1B2-435D-AA5F-A27C2B264085}" dt="2022-08-11T08:42:43.592" v="84" actId="1076"/>
          <ac:picMkLst>
            <pc:docMk/>
            <pc:sldMk cId="2456028372" sldId="275"/>
            <ac:picMk id="3" creationId="{05A9FCFC-5F3B-F52A-8A0D-CAC67963F3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6605-A2B3-DBF9-AC5F-F62550DE7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1D1B-95B1-7427-48D4-E9E169A51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03CA4-F3BB-12CC-20A0-52CA278F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E7B8-3095-0BB6-9928-679F15C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91572-4543-2EA6-4318-83808FF9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72CF-AB23-3283-792D-949602FF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8A7B-CB8C-5E3C-4165-00A4DD440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D988-F835-D44A-9DF7-3FEBE27C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D9528-B4F4-2FCB-07DD-524A22A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C311-9B54-CBA6-D1CF-45FFBC62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6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F7C64-C4E4-0406-A5AD-4F684E866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D4559-EB0E-828E-8C20-548411CAB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7E687-3A7C-9A29-BD49-C5183C38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AE74B-AF52-2C92-D1E1-D5096881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4717-962B-96E3-67F4-6DA16574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D70D-4608-5FF8-6DA0-178316DB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5746-F8E0-35AF-BF25-823456BE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3F31-5BDC-397C-C0B9-B843FB93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305CF-0E4F-B9A4-86DC-3788E5CC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93FB5-3DD4-8F6E-153D-C8563FD0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0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868A-5F33-8CF9-FB37-004ACD17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36645-9C96-0CEE-394C-D7C521D51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0A647-4D31-12C9-ED0A-E6B26319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788A-16D6-4257-2B2B-7FC88CF6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B4E1-BB24-037E-9E4A-AF5E5560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B650-D2EC-D215-E3EE-1CCD27A0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D6D08-C016-B644-43C8-88B573286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65B78-32D6-C566-6343-081D496A4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81A0-09D0-3B66-AD42-09A51214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2E6F5-8CC4-CC9B-F866-42FECCA5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35BD-7C72-7BC2-D0D1-09E35C06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3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0571-64AF-F639-2AB7-BCDEB98D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31144-56BC-D5B7-97B1-95639B51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6F1AA-7DC5-E242-8180-82FEAF31B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AD04E-2D62-4438-A75E-3FD7A4363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886A7-6678-F526-6E89-AFD00367D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AA235-FBC4-B37D-574B-640AE711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12B0B-5E34-BD0A-3209-D2D921BE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C5EFFD-FBBC-7467-F51D-C13894D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3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69CC-3B72-88FE-BAA9-81B73019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D280F-7C6C-49DB-2601-BE79CE19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3276-7728-8D13-C098-FA13F4B3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A6CFF-10D1-1E14-43A0-ED18C33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1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2A157-9A72-BE51-7E8B-BA83064D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3F8A6-1B98-7E6E-9A83-1C86F1D8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7F12-B482-0A7F-D5CD-45BE6C89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4BA-F446-B6CB-84A0-961B5F5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7BEE-D39C-C620-965E-1ADE2F1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F3E9-DC45-1620-0F20-C4C091A0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BB27-5295-5E55-AEF3-59B2CF0E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57C5E-BDF7-791E-DF81-E48B1B3D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8FACD-C670-7333-8323-60502457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522A-0978-4A3F-5039-9AB6CE41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12336-9394-5192-1CA8-D492AF23B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5F028-057C-65C0-95D8-0B804D1A7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F8E7E-D0A3-30C2-E27A-E45D6252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45E50-A68F-B61F-7F62-929A3A1F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CEB1E-199F-28B6-2B33-FF12BFAD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6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2D74-B9A8-9C50-1162-99AD56BB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51FDB-5C8A-84D6-6DF9-010D43D3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555AB-27D6-D89A-F829-67CF7997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7233C-E03C-464E-8F56-968F287C4F2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12C1-06AA-539B-1621-9C3265FF3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C0CE-CBA0-F057-EC9E-AA906F20D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AD0A3-F73D-4839-9EA3-906C799E1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F4C5-7207-D0FD-3D33-F56DDA70F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FD42D-D49A-9C5B-0FF6-42734DF02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3E1156-5D92-1230-7ACF-4BCA6FE3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944664"/>
            <a:ext cx="8283658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33EE5-A681-B2B1-CB14-9A3EEE81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4" y="1017061"/>
            <a:ext cx="8207451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16184-BEBE-8C7F-D41D-6661EF77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982768"/>
            <a:ext cx="8961897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50637-B2E7-B114-5A26-4B03E6433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1196146"/>
            <a:ext cx="8740897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0BAAC-82CD-4024-90A8-30298BF3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169474"/>
            <a:ext cx="8474174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1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810B5-8CDA-C57E-DC45-851853BE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234250"/>
            <a:ext cx="8550381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9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99F64-A1FF-ED5F-2848-FCD4E3FA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1542886"/>
            <a:ext cx="874089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2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6FFB9C-83F6-4ED4-C62D-C111F11EFF55}"/>
              </a:ext>
            </a:extLst>
          </p:cNvPr>
          <p:cNvSpPr txBox="1"/>
          <p:nvPr/>
        </p:nvSpPr>
        <p:spPr>
          <a:xfrm>
            <a:off x="426875" y="499990"/>
            <a:ext cx="111057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Boiling point of H2O is higher than that of HF. Explain why? </a:t>
            </a:r>
          </a:p>
          <a:p>
            <a:pPr algn="l"/>
            <a:endParaRPr lang="en-US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Both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H2​O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HF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have electronegative oxygen and fluorine atoms respectively in their molecule. In fact, Fluorine is more electronegative than Oxygen, so technically,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HF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should engage in more hydrogen bonding than water. But the scenario is different.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Each water molecule has two hydrogen atoms. Whereas, each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HF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molecule has only one hydrogen atom. And hence, water molecule takes part in extensive and more hydrogen bonding than Hydrofluoric acid. Water molecule through its extensive hydrogen bonding forms a bulky molecule and it is very difficult to break its bonds. A large amount of energy is required to break all its bonds. Thus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H2​O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has a higher boiling point than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HF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88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E93D2E-A83D-98D7-38FC-80FD83F41875}"/>
              </a:ext>
            </a:extLst>
          </p:cNvPr>
          <p:cNvSpPr txBox="1"/>
          <p:nvPr/>
        </p:nvSpPr>
        <p:spPr>
          <a:xfrm>
            <a:off x="3048778" y="1997839"/>
            <a:ext cx="6097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O-Nitrophenol forms intramolecular H bond whereas molecules of P-Nitrophenol get associated through intermolecular H bond. During boiling, the strong intermolecular H bonding increases the boiling point but intramolecular H bonding cannot do so. Therefore, O-Nitrophenol is more steam volatile than P-Nitrophenol.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Manrope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43709-A2BC-A483-E906-290F6156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55496"/>
            <a:ext cx="5044877" cy="131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EEA44-340E-CE7E-CEBB-B4B41174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9" y="5272705"/>
            <a:ext cx="5044878" cy="47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4DE68-C88D-6E4A-6804-C9675C5329EC}"/>
              </a:ext>
            </a:extLst>
          </p:cNvPr>
          <p:cNvSpPr txBox="1"/>
          <p:nvPr/>
        </p:nvSpPr>
        <p:spPr>
          <a:xfrm>
            <a:off x="3048778" y="110125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Why o-nitrophenol is volatile in steam but p-nitrophenol is not? </a:t>
            </a:r>
          </a:p>
        </p:txBody>
      </p:sp>
    </p:spTree>
    <p:extLst>
      <p:ext uri="{BB962C8B-B14F-4D97-AF65-F5344CB8AC3E}">
        <p14:creationId xmlns:p14="http://schemas.microsoft.com/office/powerpoint/2010/main" val="169017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B44E1-ADB4-435D-B8B6-9A1101F9134D}"/>
              </a:ext>
            </a:extLst>
          </p:cNvPr>
          <p:cNvSpPr txBox="1"/>
          <p:nvPr/>
        </p:nvSpPr>
        <p:spPr>
          <a:xfrm>
            <a:off x="632148" y="404336"/>
            <a:ext cx="40611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3. Why is glycerol more viscous than ethanol? </a:t>
            </a:r>
          </a:p>
          <a:p>
            <a:pPr algn="l"/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Glycerol is more viscous than ethane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because of the expensive hydrogen bonding in glycerol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Alcohol also exhibit hydrogen bonding but glycerol contains three on per molecule and alcohol has only are OH group that can exhibit H−bonding.</a:t>
            </a:r>
            <a:endParaRPr lang="en-IN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56DF-BA7E-930C-594D-0FC4F68A3152}"/>
              </a:ext>
            </a:extLst>
          </p:cNvPr>
          <p:cNvSpPr txBox="1"/>
          <p:nvPr/>
        </p:nvSpPr>
        <p:spPr>
          <a:xfrm>
            <a:off x="5222811" y="404336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cane sugar (sucrose) melts on heating but common salt (sodium chloride) does not melt easily?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Common salt (NaCl) is an ionic compound in which `Na^(+)` ions and `Cl^(-)` ions are held together by strong electrostatic forces of attraction. Hence, its melting point is very high.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Sucrose is a covalent compound and no ions are present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A6812-B0D6-59F6-0021-6BE9E93369C1}"/>
              </a:ext>
            </a:extLst>
          </p:cNvPr>
          <p:cNvSpPr txBox="1"/>
          <p:nvPr/>
        </p:nvSpPr>
        <p:spPr>
          <a:xfrm>
            <a:off x="417545" y="3429000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5. Generally, solids sink into water but ice floats on water. Explain why? </a:t>
            </a:r>
          </a:p>
          <a:p>
            <a:pPr algn="l"/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Solution : Ice floats on water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because it has lower </a:t>
            </a:r>
            <a:r>
              <a:rPr lang="en-US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densit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than water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The reason for lower density is that in ice, `H_(2)O` molecules are linked together through hydrogen bonds leaving large vacant spaces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inbetween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giving it a cage-like structure which occupies large volume.</a:t>
            </a:r>
            <a:r>
              <a:rPr lang="en-IN" b="0" i="0" dirty="0">
                <a:solidFill>
                  <a:srgbClr val="9AA0A6"/>
                </a:solidFill>
                <a:effectLst/>
                <a:latin typeface="arial" panose="020B0604020202020204" pitchFamily="34" charset="0"/>
              </a:rPr>
              <a:t>27-Jun-2022</a:t>
            </a:r>
            <a:endParaRPr lang="en-IN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1583F-4EF2-B8C3-6F96-56251D16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568" y="3429000"/>
            <a:ext cx="5616905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5A9A8-9D4F-1FF9-4364-50244E0C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20" y="1081836"/>
            <a:ext cx="7140559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0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9FCFC-5F3B-F52A-8A0D-CAC67963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4" y="0"/>
            <a:ext cx="11484335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2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14542-4325-C51E-EAA3-E918075F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1078026"/>
            <a:ext cx="8893311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9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8C24A-E9D0-8FD1-E04B-D146184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1230439"/>
            <a:ext cx="8839966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BE5A3-F235-810C-5540-0AACBA16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47" y="1058974"/>
            <a:ext cx="8596105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5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FDA31-44CE-48D2-0E93-EE5B0497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268543"/>
            <a:ext cx="7468247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20E42-3FF4-520F-DC74-49577370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50" y="685562"/>
            <a:ext cx="807790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3A88-16D9-26D0-4421-551D814E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87340"/>
            <a:ext cx="8131245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1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21771-E57E-FBE0-4C9A-F5F9A7EF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296908"/>
            <a:ext cx="8009314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3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399</Words>
  <Application>Microsoft Office PowerPoint</Application>
  <PresentationFormat>Widescreen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</vt:lpstr>
      <vt:lpstr>Calibri</vt:lpstr>
      <vt:lpstr>Calibri Light</vt:lpstr>
      <vt:lpstr>georgia</vt:lpstr>
      <vt:lpstr>Manrope</vt:lpstr>
      <vt:lpstr>Times New Roman</vt:lpstr>
      <vt:lpstr>Office Theme</vt:lpstr>
      <vt:lpstr>chem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</dc:title>
  <dc:creator>sneha gupta</dc:creator>
  <cp:lastModifiedBy>sneha gupta</cp:lastModifiedBy>
  <cp:revision>1</cp:revision>
  <dcterms:created xsi:type="dcterms:W3CDTF">2022-08-10T13:55:56Z</dcterms:created>
  <dcterms:modified xsi:type="dcterms:W3CDTF">2022-08-11T08:42:50Z</dcterms:modified>
</cp:coreProperties>
</file>